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1" r:id="rId1"/>
    <p:sldMasterId id="2147483714" r:id="rId2"/>
    <p:sldMasterId id="2147483726" r:id="rId3"/>
  </p:sldMasterIdLst>
  <p:notesMasterIdLst>
    <p:notesMasterId r:id="rId8"/>
  </p:notesMasterIdLst>
  <p:sldIdLst>
    <p:sldId id="668" r:id="rId4"/>
    <p:sldId id="667" r:id="rId5"/>
    <p:sldId id="663" r:id="rId6"/>
    <p:sldId id="665" r:id="rId7"/>
  </p:sldIdLst>
  <p:sldSz cx="10693400" cy="7561263"/>
  <p:notesSz cx="6797675" cy="9926638"/>
  <p:defaultTextStyle>
    <a:defPPr>
      <a:defRPr lang="ru-RU"/>
    </a:defPPr>
    <a:lvl1pPr marL="0" algn="l" defTabSz="1028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437" algn="l" defTabSz="1028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850" algn="l" defTabSz="1028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279" algn="l" defTabSz="1028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713" algn="l" defTabSz="1028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2138" algn="l" defTabSz="1028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579" algn="l" defTabSz="1028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1013" algn="l" defTabSz="1028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5428" algn="l" defTabSz="1028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2" userDrawn="1">
          <p15:clr>
            <a:srgbClr val="A4A3A4"/>
          </p15:clr>
        </p15:guide>
        <p15:guide id="2" orient="horz" pos="1116" userDrawn="1">
          <p15:clr>
            <a:srgbClr val="A4A3A4"/>
          </p15:clr>
        </p15:guide>
        <p15:guide id="3" orient="horz" pos="348" userDrawn="1">
          <p15:clr>
            <a:srgbClr val="A4A3A4"/>
          </p15:clr>
        </p15:guide>
        <p15:guide id="4" orient="horz" pos="4470" userDrawn="1">
          <p15:clr>
            <a:srgbClr val="A4A3A4"/>
          </p15:clr>
        </p15:guide>
        <p15:guide id="5" pos="4234" userDrawn="1">
          <p15:clr>
            <a:srgbClr val="A4A3A4"/>
          </p15:clr>
        </p15:guide>
        <p15:guide id="6" pos="1041" userDrawn="1">
          <p15:clr>
            <a:srgbClr val="A4A3A4"/>
          </p15:clr>
        </p15:guide>
        <p15:guide id="7" pos="2293" userDrawn="1">
          <p15:clr>
            <a:srgbClr val="A4A3A4"/>
          </p15:clr>
        </p15:guide>
        <p15:guide id="8" pos="7557" userDrawn="1">
          <p15:clr>
            <a:srgbClr val="A4A3A4"/>
          </p15:clr>
        </p15:guide>
        <p15:guide id="9" pos="8117" userDrawn="1">
          <p15:clr>
            <a:srgbClr val="A4A3A4"/>
          </p15:clr>
        </p15:guide>
        <p15:guide id="10" pos="762" userDrawn="1">
          <p15:clr>
            <a:srgbClr val="A4A3A4"/>
          </p15:clr>
        </p15:guide>
        <p15:guide id="11" orient="horz" pos="2381" userDrawn="1">
          <p15:clr>
            <a:srgbClr val="A4A3A4"/>
          </p15:clr>
        </p15:guide>
        <p15:guide id="12" orient="horz" pos="657" userDrawn="1">
          <p15:clr>
            <a:srgbClr val="A4A3A4"/>
          </p15:clr>
        </p15:guide>
        <p15:guide id="13" orient="horz" pos="4422" userDrawn="1">
          <p15:clr>
            <a:srgbClr val="A4A3A4"/>
          </p15:clr>
        </p15:guide>
        <p15:guide id="14" pos="2296" userDrawn="1">
          <p15:clr>
            <a:srgbClr val="A4A3A4"/>
          </p15:clr>
        </p15:guide>
        <p15:guide id="15" pos="7541" userDrawn="1">
          <p15:clr>
            <a:srgbClr val="A4A3A4"/>
          </p15:clr>
        </p15:guide>
        <p15:guide id="16" pos="8111" userDrawn="1">
          <p15:clr>
            <a:srgbClr val="A4A3A4"/>
          </p15:clr>
        </p15:guide>
        <p15:guide id="17" pos="756" userDrawn="1">
          <p15:clr>
            <a:srgbClr val="A4A3A4"/>
          </p15:clr>
        </p15:guide>
        <p15:guide id="18" orient="horz" pos="975" userDrawn="1">
          <p15:clr>
            <a:srgbClr val="A4A3A4"/>
          </p15:clr>
        </p15:guide>
        <p15:guide id="19" orient="horz" pos="340" userDrawn="1">
          <p15:clr>
            <a:srgbClr val="A4A3A4"/>
          </p15:clr>
        </p15:guide>
        <p15:guide id="20" orient="horz" pos="4468" userDrawn="1">
          <p15:clr>
            <a:srgbClr val="A4A3A4"/>
          </p15:clr>
        </p15:guide>
        <p15:guide id="21" pos="4634" userDrawn="1">
          <p15:clr>
            <a:srgbClr val="A4A3A4"/>
          </p15:clr>
        </p15:guide>
        <p15:guide id="22" pos="7656" userDrawn="1">
          <p15:clr>
            <a:srgbClr val="A4A3A4"/>
          </p15:clr>
        </p15:guide>
        <p15:guide id="23" pos="7540">
          <p15:clr>
            <a:srgbClr val="A4A3A4"/>
          </p15:clr>
        </p15:guide>
        <p15:guide id="24" pos="3368">
          <p15:clr>
            <a:srgbClr val="A4A3A4"/>
          </p15:clr>
        </p15:guide>
        <p15:guide id="25" pos="828">
          <p15:clr>
            <a:srgbClr val="A4A3A4"/>
          </p15:clr>
        </p15:guide>
        <p15:guide id="26" pos="1824">
          <p15:clr>
            <a:srgbClr val="A4A3A4"/>
          </p15:clr>
        </p15:guide>
        <p15:guide id="27" pos="6011">
          <p15:clr>
            <a:srgbClr val="A4A3A4"/>
          </p15:clr>
        </p15:guide>
        <p15:guide id="28" pos="6457">
          <p15:clr>
            <a:srgbClr val="A4A3A4"/>
          </p15:clr>
        </p15:guide>
        <p15:guide id="29" pos="606">
          <p15:clr>
            <a:srgbClr val="A4A3A4"/>
          </p15:clr>
        </p15:guide>
        <p15:guide id="30" pos="1826">
          <p15:clr>
            <a:srgbClr val="A4A3A4"/>
          </p15:clr>
        </p15:guide>
        <p15:guide id="31" pos="5998">
          <p15:clr>
            <a:srgbClr val="A4A3A4"/>
          </p15:clr>
        </p15:guide>
        <p15:guide id="32" pos="6452">
          <p15:clr>
            <a:srgbClr val="A4A3A4"/>
          </p15:clr>
        </p15:guide>
        <p15:guide id="33" pos="601">
          <p15:clr>
            <a:srgbClr val="A4A3A4"/>
          </p15:clr>
        </p15:guide>
        <p15:guide id="34" pos="3686">
          <p15:clr>
            <a:srgbClr val="A4A3A4"/>
          </p15:clr>
        </p15:guide>
        <p15:guide id="35" pos="60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EF9653"/>
    <a:srgbClr val="FFFF99"/>
    <a:srgbClr val="FFFFCC"/>
    <a:srgbClr val="5887C0"/>
    <a:srgbClr val="DBE5F1"/>
    <a:srgbClr val="5283BE"/>
    <a:srgbClr val="539F80"/>
    <a:srgbClr val="38BAAB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54" autoAdjust="0"/>
    <p:restoredTop sz="98779" autoAdjust="0"/>
  </p:normalViewPr>
  <p:slideViewPr>
    <p:cSldViewPr showGuides="1">
      <p:cViewPr>
        <p:scale>
          <a:sx n="80" d="100"/>
          <a:sy n="80" d="100"/>
        </p:scale>
        <p:origin x="-1530" y="-150"/>
      </p:cViewPr>
      <p:guideLst>
        <p:guide orient="horz" pos="2382"/>
        <p:guide orient="horz" pos="1116"/>
        <p:guide orient="horz" pos="348"/>
        <p:guide orient="horz" pos="4470"/>
        <p:guide orient="horz" pos="657"/>
        <p:guide orient="horz" pos="4422"/>
        <p:guide orient="horz" pos="975"/>
        <p:guide orient="horz" pos="340"/>
        <p:guide orient="horz" pos="4468"/>
        <p:guide pos="4235"/>
        <p:guide pos="1041"/>
        <p:guide pos="2293"/>
        <p:guide pos="7557"/>
        <p:guide pos="8117"/>
        <p:guide pos="762"/>
        <p:guide pos="2296"/>
        <p:guide pos="7541"/>
        <p:guide pos="8111"/>
        <p:guide pos="755"/>
        <p:guide pos="4635"/>
        <p:guide pos="7656"/>
        <p:guide pos="3368"/>
        <p:guide pos="828"/>
        <p:guide pos="1824"/>
        <p:guide pos="6011"/>
        <p:guide pos="6457"/>
        <p:guide pos="606"/>
        <p:guide pos="1826"/>
        <p:guide pos="5998"/>
        <p:guide pos="6452"/>
        <p:guide pos="601"/>
        <p:guide pos="3686"/>
        <p:guide pos="6090"/>
      </p:guideLst>
    </p:cSldViewPr>
  </p:slideViewPr>
  <p:outlineViewPr>
    <p:cViewPr>
      <p:scale>
        <a:sx n="33" d="100"/>
        <a:sy n="33" d="100"/>
      </p:scale>
      <p:origin x="0" y="13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84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5" y="15"/>
            <a:ext cx="2945659" cy="496332"/>
          </a:xfrm>
          <a:prstGeom prst="rect">
            <a:avLst/>
          </a:prstGeom>
        </p:spPr>
        <p:txBody>
          <a:bodyPr vert="horz" lIns="90892" tIns="45445" rIns="90892" bIns="45445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62" y="15"/>
            <a:ext cx="2945659" cy="496332"/>
          </a:xfrm>
          <a:prstGeom prst="rect">
            <a:avLst/>
          </a:prstGeom>
        </p:spPr>
        <p:txBody>
          <a:bodyPr vert="horz" lIns="90892" tIns="45445" rIns="90892" bIns="45445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24.02.2021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744538"/>
            <a:ext cx="5270500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92" tIns="45445" rIns="90892" bIns="4544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77"/>
            <a:ext cx="5438140" cy="4466987"/>
          </a:xfrm>
          <a:prstGeom prst="rect">
            <a:avLst/>
          </a:prstGeom>
        </p:spPr>
        <p:txBody>
          <a:bodyPr vert="horz" lIns="90892" tIns="45445" rIns="90892" bIns="4544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5" y="9428602"/>
            <a:ext cx="2945659" cy="496332"/>
          </a:xfrm>
          <a:prstGeom prst="rect">
            <a:avLst/>
          </a:prstGeom>
        </p:spPr>
        <p:txBody>
          <a:bodyPr vert="horz" lIns="90892" tIns="45445" rIns="90892" bIns="45445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62" y="9428602"/>
            <a:ext cx="2945659" cy="496332"/>
          </a:xfrm>
          <a:prstGeom prst="rect">
            <a:avLst/>
          </a:prstGeom>
        </p:spPr>
        <p:txBody>
          <a:bodyPr vert="horz" lIns="90892" tIns="45445" rIns="90892" bIns="45445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3256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8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4437" algn="l" defTabSz="1028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28850" algn="l" defTabSz="1028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43279" algn="l" defTabSz="1028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57713" algn="l" defTabSz="1028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72138" algn="l" defTabSz="1028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579" algn="l" defTabSz="1028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1013" algn="l" defTabSz="1028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5428" algn="l" defTabSz="1028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66763" y="744538"/>
            <a:ext cx="526415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46489FB-A2E0-44DF-9D0A-4DCDF848EF68}" type="slidenum">
              <a:rPr lang="ru-RU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3588" y="746125"/>
            <a:ext cx="5270500" cy="37258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630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3588" y="746125"/>
            <a:ext cx="5270500" cy="37258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630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3708623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403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564B3-BF75-44CD-AF5B-ED9FC5364FC5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785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3B222-7E09-44E5-BE70-A17C3B499240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930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46297-4EDB-4CC7-8969-B9BE3F7D1C89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124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3708625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6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94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0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69734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8" y="1771652"/>
            <a:ext cx="8561139" cy="5324475"/>
          </a:xfrm>
        </p:spPr>
        <p:txBody>
          <a:bodyPr/>
          <a:lstStyle>
            <a:lvl1pPr marL="363410" indent="0">
              <a:buFontTx/>
              <a:buNone/>
              <a:defRPr b="1">
                <a:latin typeface="+mj-lt"/>
              </a:defRPr>
            </a:lvl1pPr>
            <a:lvl2pPr marL="363410" indent="0">
              <a:defRPr>
                <a:latin typeface="+mj-lt"/>
              </a:defRPr>
            </a:lvl2pPr>
            <a:lvl3pPr marL="628428" indent="-260258">
              <a:defRPr>
                <a:latin typeface="+mj-lt"/>
              </a:defRPr>
            </a:lvl3pPr>
            <a:lvl4pPr marL="0" indent="360235">
              <a:defRPr>
                <a:latin typeface="+mj-lt"/>
              </a:defRPr>
            </a:lvl4pPr>
            <a:lvl5pPr marL="1434593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961197" y="552454"/>
            <a:ext cx="8581268" cy="1219199"/>
          </a:xfrm>
        </p:spPr>
        <p:txBody>
          <a:bodyPr/>
          <a:lstStyle>
            <a:lvl1pPr marL="0" marR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67F40-6B87-4A62-AC2E-9F01993CE589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159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755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8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8" y="3781425"/>
            <a:ext cx="8561139" cy="3314700"/>
          </a:xfrm>
        </p:spPr>
        <p:txBody>
          <a:bodyPr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3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6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0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3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671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0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9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07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0B6C9-1876-4743-9B14-C57DF3D2879A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2157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60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313F5-123F-40B0-8D02-18D55F008992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049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7" y="1771650"/>
            <a:ext cx="4297419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7" y="2397901"/>
            <a:ext cx="4297419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3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3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F7660-453D-486F-9C04-1D3FF68B42B0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8676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EA3F2-7DCC-4632-B7DD-3D890E8B393D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4878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578975" y="6475413"/>
            <a:ext cx="663575" cy="717550"/>
          </a:xfrm>
        </p:spPr>
        <p:txBody>
          <a:bodyPr/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E52CAA70-7497-4A7E-A94F-A4571739F759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678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6931025" y="5653088"/>
            <a:ext cx="10795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42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42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42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42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1042988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solidFill>
                <a:prstClr val="black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AAA32-CAAA-4CAD-9A2A-38C4092D6529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0647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3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3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EF017-0502-4ECE-A1B5-90C17E8C700D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0923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lIns="104269" tIns="52135" rIns="104269" bIns="52135" rtlCol="0">
            <a:normAutofit/>
          </a:bodyPr>
          <a:lstStyle>
            <a:lvl1pPr marL="0" indent="0">
              <a:buNone/>
              <a:defRPr sz="3700"/>
            </a:lvl1pPr>
            <a:lvl2pPr marL="521344" indent="0">
              <a:buNone/>
              <a:defRPr sz="3200"/>
            </a:lvl2pPr>
            <a:lvl3pPr marL="1042688" indent="0">
              <a:buNone/>
              <a:defRPr sz="2700"/>
            </a:lvl3pPr>
            <a:lvl4pPr marL="1564032" indent="0">
              <a:buNone/>
              <a:defRPr sz="2300"/>
            </a:lvl4pPr>
            <a:lvl5pPr marL="2085376" indent="0">
              <a:buNone/>
              <a:defRPr sz="2300"/>
            </a:lvl5pPr>
            <a:lvl6pPr marL="2606719" indent="0">
              <a:buNone/>
              <a:defRPr sz="2300"/>
            </a:lvl6pPr>
            <a:lvl7pPr marL="3128064" indent="0">
              <a:buNone/>
              <a:defRPr sz="2300"/>
            </a:lvl7pPr>
            <a:lvl8pPr marL="3649408" indent="0">
              <a:buNone/>
              <a:defRPr sz="2300"/>
            </a:lvl8pPr>
            <a:lvl9pPr marL="4170751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A272F-CE00-4BBB-8F0B-D16D751E4627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4367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E3D57-0055-4CF9-8E08-CFFAD05A2C11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4411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1C3B9-874E-4801-9779-76C74F8C8A25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6042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50062"/>
            <a:ext cx="9089390" cy="16196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17"/>
            <a:ext cx="7485380" cy="1932323"/>
          </a:xfrm>
        </p:spPr>
        <p:txBody>
          <a:bodyPr/>
          <a:lstStyle>
            <a:lvl1pPr marL="0" indent="0" algn="ctr">
              <a:buNone/>
              <a:defRPr/>
            </a:lvl1pPr>
            <a:lvl2pPr marL="583928" indent="0" algn="ctr">
              <a:buNone/>
              <a:defRPr/>
            </a:lvl2pPr>
            <a:lvl3pPr marL="1167855" indent="0" algn="ctr">
              <a:buNone/>
              <a:defRPr/>
            </a:lvl3pPr>
            <a:lvl4pPr marL="1751784" indent="0" algn="ctr">
              <a:buNone/>
              <a:defRPr/>
            </a:lvl4pPr>
            <a:lvl5pPr marL="2335711" indent="0" algn="ctr">
              <a:buNone/>
              <a:defRPr/>
            </a:lvl5pPr>
            <a:lvl6pPr marL="2919641" indent="0" algn="ctr">
              <a:buNone/>
              <a:defRPr/>
            </a:lvl6pPr>
            <a:lvl7pPr marL="3503568" indent="0" algn="ctr">
              <a:buNone/>
              <a:defRPr/>
            </a:lvl7pPr>
            <a:lvl8pPr marL="4087495" indent="0" algn="ctr">
              <a:buNone/>
              <a:defRPr/>
            </a:lvl8pPr>
            <a:lvl9pPr marL="4671424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79107-1E74-4F33-8ADB-8561DCDC8678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1959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54393-936C-4DBF-AF93-4DEB4A89725B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0345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1"/>
            <a:ext cx="9089390" cy="1502918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205"/>
            <a:ext cx="9089390" cy="1654609"/>
          </a:xfrm>
        </p:spPr>
        <p:txBody>
          <a:bodyPr anchor="b"/>
          <a:lstStyle>
            <a:lvl1pPr marL="0" indent="0">
              <a:buNone/>
              <a:defRPr sz="2600"/>
            </a:lvl1pPr>
            <a:lvl2pPr marL="583928" indent="0">
              <a:buNone/>
              <a:defRPr sz="2300"/>
            </a:lvl2pPr>
            <a:lvl3pPr marL="1167855" indent="0">
              <a:buNone/>
              <a:defRPr sz="2000"/>
            </a:lvl3pPr>
            <a:lvl4pPr marL="1751784" indent="0">
              <a:buNone/>
              <a:defRPr sz="1800"/>
            </a:lvl4pPr>
            <a:lvl5pPr marL="2335711" indent="0">
              <a:buNone/>
              <a:defRPr sz="1800"/>
            </a:lvl5pPr>
            <a:lvl6pPr marL="2919641" indent="0">
              <a:buNone/>
              <a:defRPr sz="1800"/>
            </a:lvl6pPr>
            <a:lvl7pPr marL="3503568" indent="0">
              <a:buNone/>
              <a:defRPr sz="1800"/>
            </a:lvl7pPr>
            <a:lvl8pPr marL="4087495" indent="0">
              <a:buNone/>
              <a:defRPr sz="1800"/>
            </a:lvl8pPr>
            <a:lvl9pPr marL="4671424" indent="0">
              <a:buNone/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15D07-535C-4175-B761-93DA90181B6C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3468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14750" y="2193701"/>
            <a:ext cx="4373898" cy="4732791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66871" y="2193701"/>
            <a:ext cx="4373898" cy="4732791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E2E6A-45AE-4549-8244-F417BDDDEEAE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993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3385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1952"/>
            <a:ext cx="4724775" cy="707117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3928" indent="0">
              <a:buNone/>
              <a:defRPr sz="2600" b="1"/>
            </a:lvl2pPr>
            <a:lvl3pPr marL="1167855" indent="0">
              <a:buNone/>
              <a:defRPr sz="2300" b="1"/>
            </a:lvl3pPr>
            <a:lvl4pPr marL="1751784" indent="0">
              <a:buNone/>
              <a:defRPr sz="2000" b="1"/>
            </a:lvl4pPr>
            <a:lvl5pPr marL="2335711" indent="0">
              <a:buNone/>
              <a:defRPr sz="2000" b="1"/>
            </a:lvl5pPr>
            <a:lvl6pPr marL="2919641" indent="0">
              <a:buNone/>
              <a:defRPr sz="2000" b="1"/>
            </a:lvl6pPr>
            <a:lvl7pPr marL="3503568" indent="0">
              <a:buNone/>
              <a:defRPr sz="2000" b="1"/>
            </a:lvl7pPr>
            <a:lvl8pPr marL="4087495" indent="0">
              <a:buNone/>
              <a:defRPr sz="2000" b="1"/>
            </a:lvl8pPr>
            <a:lvl9pPr marL="4671424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9070"/>
            <a:ext cx="4724775" cy="4354727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02" y="1691952"/>
            <a:ext cx="4726631" cy="707117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3928" indent="0">
              <a:buNone/>
              <a:defRPr sz="2600" b="1"/>
            </a:lvl2pPr>
            <a:lvl3pPr marL="1167855" indent="0">
              <a:buNone/>
              <a:defRPr sz="2300" b="1"/>
            </a:lvl3pPr>
            <a:lvl4pPr marL="1751784" indent="0">
              <a:buNone/>
              <a:defRPr sz="2000" b="1"/>
            </a:lvl4pPr>
            <a:lvl5pPr marL="2335711" indent="0">
              <a:buNone/>
              <a:defRPr sz="2000" b="1"/>
            </a:lvl5pPr>
            <a:lvl6pPr marL="2919641" indent="0">
              <a:buNone/>
              <a:defRPr sz="2000" b="1"/>
            </a:lvl6pPr>
            <a:lvl7pPr marL="3503568" indent="0">
              <a:buNone/>
              <a:defRPr sz="2000" b="1"/>
            </a:lvl7pPr>
            <a:lvl8pPr marL="4087495" indent="0">
              <a:buNone/>
              <a:defRPr sz="2000" b="1"/>
            </a:lvl8pPr>
            <a:lvl9pPr marL="4671424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02" y="2399070"/>
            <a:ext cx="4726631" cy="4354727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2F255-C4B4-46CB-8C2D-E9529D859298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7238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126A5-C8FF-4206-87C1-E93621B696DB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230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961196" y="552451"/>
            <a:ext cx="8581267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8155C-2F69-427E-ACEF-EC7F00199DA8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8731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41A24-4A63-4A50-B5DC-15572754A7E2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2137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3" y="301055"/>
            <a:ext cx="3518055" cy="1281213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3"/>
            <a:ext cx="5977908" cy="6452744"/>
          </a:xfrm>
        </p:spPr>
        <p:txBody>
          <a:bodyPr/>
          <a:lstStyle>
            <a:lvl1pPr>
              <a:defRPr sz="4100"/>
            </a:lvl1pPr>
            <a:lvl2pPr>
              <a:defRPr sz="37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3" y="1582266"/>
            <a:ext cx="3518055" cy="5171530"/>
          </a:xfrm>
        </p:spPr>
        <p:txBody>
          <a:bodyPr/>
          <a:lstStyle>
            <a:lvl1pPr marL="0" indent="0">
              <a:buNone/>
              <a:defRPr sz="1800"/>
            </a:lvl1pPr>
            <a:lvl2pPr marL="583928" indent="0">
              <a:buNone/>
              <a:defRPr sz="1500"/>
            </a:lvl2pPr>
            <a:lvl3pPr marL="1167855" indent="0">
              <a:buNone/>
              <a:defRPr sz="1300"/>
            </a:lvl3pPr>
            <a:lvl4pPr marL="1751784" indent="0">
              <a:buNone/>
              <a:defRPr sz="1100"/>
            </a:lvl4pPr>
            <a:lvl5pPr marL="2335711" indent="0">
              <a:buNone/>
              <a:defRPr sz="1100"/>
            </a:lvl5pPr>
            <a:lvl6pPr marL="2919641" indent="0">
              <a:buNone/>
              <a:defRPr sz="1100"/>
            </a:lvl6pPr>
            <a:lvl7pPr marL="3503568" indent="0">
              <a:buNone/>
              <a:defRPr sz="1100"/>
            </a:lvl7pPr>
            <a:lvl8pPr marL="4087495" indent="0">
              <a:buNone/>
              <a:defRPr sz="1100"/>
            </a:lvl8pPr>
            <a:lvl9pPr marL="4671424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0351D-36F9-4F09-939B-25D67C804121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8065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5"/>
            <a:ext cx="6416040" cy="625438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6780"/>
            <a:ext cx="6416040" cy="4536758"/>
          </a:xfrm>
        </p:spPr>
        <p:txBody>
          <a:bodyPr/>
          <a:lstStyle>
            <a:lvl1pPr marL="0" indent="0">
              <a:buNone/>
              <a:defRPr sz="4100"/>
            </a:lvl1pPr>
            <a:lvl2pPr marL="583928" indent="0">
              <a:buNone/>
              <a:defRPr sz="3700"/>
            </a:lvl2pPr>
            <a:lvl3pPr marL="1167855" indent="0">
              <a:buNone/>
              <a:defRPr sz="3100"/>
            </a:lvl3pPr>
            <a:lvl4pPr marL="1751784" indent="0">
              <a:buNone/>
              <a:defRPr sz="2600"/>
            </a:lvl4pPr>
            <a:lvl5pPr marL="2335711" indent="0">
              <a:buNone/>
              <a:defRPr sz="2600"/>
            </a:lvl5pPr>
            <a:lvl6pPr marL="2919641" indent="0">
              <a:buNone/>
              <a:defRPr sz="2600"/>
            </a:lvl6pPr>
            <a:lvl7pPr marL="3503568" indent="0">
              <a:buNone/>
              <a:defRPr sz="2600"/>
            </a:lvl7pPr>
            <a:lvl8pPr marL="4087495" indent="0">
              <a:buNone/>
              <a:defRPr sz="2600"/>
            </a:lvl8pPr>
            <a:lvl9pPr marL="4671424" indent="0">
              <a:buNone/>
              <a:defRPr sz="26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8323"/>
            <a:ext cx="6416040" cy="886816"/>
          </a:xfrm>
        </p:spPr>
        <p:txBody>
          <a:bodyPr/>
          <a:lstStyle>
            <a:lvl1pPr marL="0" indent="0">
              <a:buNone/>
              <a:defRPr sz="1800"/>
            </a:lvl1pPr>
            <a:lvl2pPr marL="583928" indent="0">
              <a:buNone/>
              <a:defRPr sz="1500"/>
            </a:lvl2pPr>
            <a:lvl3pPr marL="1167855" indent="0">
              <a:buNone/>
              <a:defRPr sz="1300"/>
            </a:lvl3pPr>
            <a:lvl4pPr marL="1751784" indent="0">
              <a:buNone/>
              <a:defRPr sz="1100"/>
            </a:lvl4pPr>
            <a:lvl5pPr marL="2335711" indent="0">
              <a:buNone/>
              <a:defRPr sz="1100"/>
            </a:lvl5pPr>
            <a:lvl6pPr marL="2919641" indent="0">
              <a:buNone/>
              <a:defRPr sz="1100"/>
            </a:lvl6pPr>
            <a:lvl7pPr marL="3503568" indent="0">
              <a:buNone/>
              <a:defRPr sz="1100"/>
            </a:lvl7pPr>
            <a:lvl8pPr marL="4087495" indent="0">
              <a:buNone/>
              <a:defRPr sz="1100"/>
            </a:lvl8pPr>
            <a:lvl9pPr marL="4671424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D1F85-5E11-4551-977A-C0C5446AAF94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4569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FB419-2518-450D-A40D-B10B8CAF94F3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5059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09267" y="821470"/>
            <a:ext cx="2231505" cy="610502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14753" y="821470"/>
            <a:ext cx="6516291" cy="61050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8CEEC-57A9-4A85-ACC0-4DDBB5C27412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8314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750" y="821474"/>
            <a:ext cx="8926019" cy="13605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714750" y="2193701"/>
            <a:ext cx="8926019" cy="4732791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B3F12-E2E5-47D1-B015-E02FA061A40F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537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755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3781425"/>
            <a:ext cx="8561139" cy="3314700"/>
          </a:xfrm>
        </p:spPr>
        <p:txBody>
          <a:bodyPr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C8337-E564-4BC0-9914-1CCCF7768633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983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58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41C67-962D-45AD-84AC-CAB7CFA7AE19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38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4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771650"/>
            <a:ext cx="4297420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5" y="2397901"/>
            <a:ext cx="4297420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1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1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7600E-FC83-4E31-871A-FB67946949EB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22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85C75-42B3-4F62-9246-90D78FE90240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399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578975" y="6475413"/>
            <a:ext cx="663575" cy="719137"/>
          </a:xfrm>
        </p:spPr>
        <p:txBody>
          <a:bodyPr/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2E1C7E70-DD05-4F20-9CFB-10C2BB458193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160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ECB29-7ACE-42D7-9FFD-55D155BF727E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745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954088" y="539750"/>
            <a:ext cx="8588375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954088" y="1763713"/>
            <a:ext cx="8588375" cy="533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 defTabSz="1043056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 defTabSz="1043056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0" y="6661150"/>
            <a:ext cx="725488" cy="69691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 defTabSz="1043056"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BAE60AE3-74A2-49D5-B043-EE5FC806883E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39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hf hdr="0" ftr="0" dt="0"/>
  <p:txStyles>
    <p:titleStyle>
      <a:lvl1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2pPr>
      <a:lvl3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3pPr>
      <a:lvl4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4pPr>
      <a:lvl5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5pPr>
      <a:lvl6pPr marL="4572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6pPr>
      <a:lvl7pPr marL="9144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7pPr>
      <a:lvl8pPr marL="13716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8pPr>
      <a:lvl9pPr marL="18288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9pPr>
    </p:titleStyle>
    <p:bodyStyle>
      <a:lvl1pPr marL="363538" indent="-363538" algn="l" defTabSz="1042988" rtl="0" eaLnBrk="0" fontAlgn="base" hangingPunct="0">
        <a:spcBef>
          <a:spcPct val="20000"/>
        </a:spcBef>
        <a:spcAft>
          <a:spcPct val="0"/>
        </a:spcAft>
        <a:buFont typeface="+mj-lt"/>
        <a:defRPr sz="360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indent="93663" algn="l" defTabSz="1042988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29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504F53"/>
          </a:solidFill>
          <a:latin typeface="+mj-lt"/>
          <a:ea typeface="+mn-ea"/>
          <a:cs typeface="+mn-cs"/>
        </a:defRPr>
      </a:lvl3pPr>
      <a:lvl4pPr marL="1600200" indent="-1239838" algn="just" defTabSz="1042988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60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indent="393700" algn="l" defTabSz="1042988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40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954088" y="539750"/>
            <a:ext cx="8588375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51" tIns="52125" rIns="104251" bIns="521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954088" y="1763713"/>
            <a:ext cx="8588375" cy="533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534988" y="7008813"/>
            <a:ext cx="2495550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51" tIns="52125" rIns="104251" bIns="52125" numCol="1" anchor="ctr" anchorCtr="0" compatLnSpc="1">
            <a:prstTxWarp prst="textNoShape">
              <a:avLst/>
            </a:prstTxWarp>
          </a:bodyPr>
          <a:lstStyle>
            <a:lvl1pPr algn="l" defTabSz="1042688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652838" y="7008813"/>
            <a:ext cx="3387725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51" tIns="52125" rIns="104251" bIns="52125" numCol="1" anchor="ctr" anchorCtr="0" compatLnSpc="1">
            <a:prstTxWarp prst="textNoShape">
              <a:avLst/>
            </a:prstTxWarp>
          </a:bodyPr>
          <a:lstStyle>
            <a:lvl1pPr algn="ctr" defTabSz="1042688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9736138" y="6661150"/>
            <a:ext cx="7239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51" tIns="52125" rIns="104251" bIns="52125" numCol="1" anchor="ctr" anchorCtr="0" compatLnSpc="1">
            <a:prstTxWarp prst="textNoShape">
              <a:avLst/>
            </a:prstTxWarp>
          </a:bodyPr>
          <a:lstStyle>
            <a:lvl1pPr algn="ctr" defTabSz="1042688"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586AEDA1-54C2-4BF6-8C5C-507A71D798C3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601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ftr="0" dt="0"/>
  <p:txStyles>
    <p:titleStyle>
      <a:lvl1pPr algn="l" defTabSz="1041400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1041400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2pPr>
      <a:lvl3pPr algn="l" defTabSz="1041400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3pPr>
      <a:lvl4pPr algn="l" defTabSz="1041400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4pPr>
      <a:lvl5pPr algn="l" defTabSz="1041400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5pPr>
      <a:lvl6pPr marL="457200" algn="l" defTabSz="1041400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6pPr>
      <a:lvl7pPr marL="914400" algn="l" defTabSz="1041400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7pPr>
      <a:lvl8pPr marL="1371600" algn="l" defTabSz="1041400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8pPr>
      <a:lvl9pPr marL="1828800" algn="l" defTabSz="1041400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9pPr>
    </p:titleStyle>
    <p:bodyStyle>
      <a:lvl1pPr marL="361950" indent="-361950" algn="l" defTabSz="1041400" rtl="0" eaLnBrk="0" fontAlgn="base" hangingPunct="0">
        <a:spcBef>
          <a:spcPct val="20000"/>
        </a:spcBef>
        <a:spcAft>
          <a:spcPct val="0"/>
        </a:spcAft>
        <a:buFont typeface="+mj-lt"/>
        <a:defRPr sz="3700" kern="1200">
          <a:solidFill>
            <a:srgbClr val="005AA9"/>
          </a:solidFill>
          <a:latin typeface="+mj-lt"/>
          <a:ea typeface="+mn-ea"/>
          <a:cs typeface="+mn-cs"/>
        </a:defRPr>
      </a:lvl1pPr>
      <a:lvl2pPr marL="361950" indent="95250" algn="l" defTabSz="10414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rgbClr val="504F53"/>
          </a:solidFill>
          <a:latin typeface="+mj-lt"/>
          <a:ea typeface="+mn-ea"/>
          <a:cs typeface="+mn-cs"/>
        </a:defRPr>
      </a:lvl2pPr>
      <a:lvl3pPr marL="711200" indent="-258763" algn="l" defTabSz="10414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504F53"/>
          </a:solidFill>
          <a:latin typeface="+mj-lt"/>
          <a:ea typeface="+mn-ea"/>
          <a:cs typeface="+mn-cs"/>
        </a:defRPr>
      </a:lvl3pPr>
      <a:lvl4pPr marL="1600200" indent="-1241425" algn="just" defTabSz="1041400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600" kern="1200">
          <a:solidFill>
            <a:srgbClr val="504F53"/>
          </a:solidFill>
          <a:latin typeface="+mj-lt"/>
          <a:ea typeface="+mn-ea"/>
          <a:cs typeface="+mn-cs"/>
        </a:defRPr>
      </a:lvl4pPr>
      <a:lvl5pPr marL="1431925" indent="396875" algn="l" defTabSz="1041400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400" kern="1200">
          <a:solidFill>
            <a:srgbClr val="8D8C90"/>
          </a:solidFill>
          <a:latin typeface="+mj-lt"/>
          <a:ea typeface="+mn-ea"/>
          <a:cs typeface="+mn-cs"/>
        </a:defRPr>
      </a:lvl5pPr>
      <a:lvl6pPr marL="2867392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735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080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1424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4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68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032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376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719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06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40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751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_16.9-03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36"/>
            <a:ext cx="10693400" cy="7558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6930292" y="5652281"/>
            <a:ext cx="1080479" cy="415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6" tIns="45697" rIns="91396" bIns="45697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1042149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028" name="Заголовок 1"/>
          <p:cNvSpPr>
            <a:spLocks noGrp="1"/>
          </p:cNvSpPr>
          <p:nvPr>
            <p:ph type="title"/>
          </p:nvPr>
        </p:nvSpPr>
        <p:spPr bwMode="auto">
          <a:xfrm>
            <a:off x="714750" y="821474"/>
            <a:ext cx="8926019" cy="1360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55" tIns="52129" rIns="104255" bIns="521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9" name="Текст 2"/>
          <p:cNvSpPr>
            <a:spLocks noGrp="1"/>
          </p:cNvSpPr>
          <p:nvPr>
            <p:ph type="body" idx="1"/>
          </p:nvPr>
        </p:nvSpPr>
        <p:spPr bwMode="auto">
          <a:xfrm>
            <a:off x="714750" y="2193701"/>
            <a:ext cx="8926019" cy="4732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55" tIns="52129" rIns="104255" bIns="521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9" name="Номер слайда 13"/>
          <p:cNvSpPr>
            <a:spLocks noGrp="1"/>
          </p:cNvSpPr>
          <p:nvPr>
            <p:ph type="sldNum" sz="quarter" idx="4"/>
          </p:nvPr>
        </p:nvSpPr>
        <p:spPr>
          <a:xfrm>
            <a:off x="9826421" y="6466747"/>
            <a:ext cx="590365" cy="753792"/>
          </a:xfrm>
          <a:prstGeom prst="rect">
            <a:avLst/>
          </a:prstGeom>
        </p:spPr>
        <p:txBody>
          <a:bodyPr vert="horz" lIns="104255" tIns="52129" rIns="104255" bIns="52129" rtlCol="0" anchor="ctr"/>
          <a:lstStyle>
            <a:lvl1pPr algn="ctr" defTabSz="1042560" fontAlgn="auto">
              <a:lnSpc>
                <a:spcPts val="2398"/>
              </a:lnSpc>
              <a:spcBef>
                <a:spcPts val="0"/>
              </a:spcBef>
              <a:spcAft>
                <a:spcPts val="0"/>
              </a:spcAft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C109ED53-6E16-4CE1-A3CB-ADD33B00BFF8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96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hf sldNum="0" hdr="0" ftr="0" dt="0"/>
  <p:txStyles>
    <p:titleStyle>
      <a:lvl1pPr algn="l" defTabSz="1042149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+mj-lt"/>
          <a:ea typeface="+mj-ea"/>
          <a:cs typeface="+mj-cs"/>
        </a:defRPr>
      </a:lvl1pPr>
      <a:lvl2pPr algn="l" defTabSz="1042149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2pPr>
      <a:lvl3pPr algn="l" defTabSz="1042149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3pPr>
      <a:lvl4pPr algn="l" defTabSz="1042149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4pPr>
      <a:lvl5pPr algn="l" defTabSz="1042149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5pPr>
      <a:lvl6pPr marL="583928" algn="l" defTabSz="1042149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6pPr>
      <a:lvl7pPr marL="1167855" algn="l" defTabSz="1042149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7pPr>
      <a:lvl8pPr marL="1751784" algn="l" defTabSz="1042149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8pPr>
      <a:lvl9pPr marL="2335711" algn="l" defTabSz="1042149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9pPr>
    </p:titleStyle>
    <p:bodyStyle>
      <a:lvl1pPr marL="362928" indent="-362928" algn="l" defTabSz="1042149" rtl="0" eaLnBrk="0" fontAlgn="base" hangingPunct="0">
        <a:spcBef>
          <a:spcPct val="20000"/>
        </a:spcBef>
        <a:spcAft>
          <a:spcPct val="0"/>
        </a:spcAft>
        <a:buFont typeface="+mj-lt"/>
        <a:defRPr sz="3100">
          <a:solidFill>
            <a:srgbClr val="005AA9"/>
          </a:solidFill>
          <a:latin typeface="+mn-lt"/>
          <a:ea typeface="+mn-ea"/>
          <a:cs typeface="+mn-cs"/>
        </a:defRPr>
      </a:lvl1pPr>
      <a:lvl2pPr marL="362928" indent="220999" algn="l" defTabSz="1042149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600">
          <a:solidFill>
            <a:srgbClr val="504F53"/>
          </a:solidFill>
          <a:latin typeface="+mn-lt"/>
        </a:defRPr>
      </a:lvl2pPr>
      <a:lvl3pPr marL="711662" indent="-259523" algn="l" defTabSz="104214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600">
          <a:solidFill>
            <a:srgbClr val="504F53"/>
          </a:solidFill>
          <a:latin typeface="+mn-lt"/>
        </a:defRPr>
      </a:lvl3pPr>
      <a:lvl4pPr marL="2043749" indent="-1684877" algn="just" defTabSz="1042149" rtl="0" eaLnBrk="0" fontAlgn="base" hangingPunct="0">
        <a:lnSpc>
          <a:spcPts val="2426"/>
        </a:lnSpc>
        <a:spcBef>
          <a:spcPts val="511"/>
        </a:spcBef>
        <a:spcAft>
          <a:spcPct val="0"/>
        </a:spcAft>
        <a:buFont typeface="Arial" pitchFamily="34" charset="0"/>
        <a:defRPr sz="2000">
          <a:solidFill>
            <a:srgbClr val="504F53"/>
          </a:solidFill>
          <a:latin typeface="+mn-lt"/>
        </a:defRPr>
      </a:lvl4pPr>
      <a:lvl5pPr marL="1433463" indent="902250" algn="l" defTabSz="1042149" rtl="0" eaLnBrk="0" fontAlgn="base" hangingPunct="0">
        <a:lnSpc>
          <a:spcPts val="2300"/>
        </a:lnSpc>
        <a:spcBef>
          <a:spcPts val="511"/>
        </a:spcBef>
        <a:spcAft>
          <a:spcPct val="0"/>
        </a:spcAft>
        <a:buFont typeface="Arial" pitchFamily="34" charset="0"/>
        <a:defRPr sz="1800">
          <a:solidFill>
            <a:srgbClr val="8D8C90"/>
          </a:solidFill>
          <a:latin typeface="+mn-lt"/>
        </a:defRPr>
      </a:lvl5pPr>
      <a:lvl6pPr marL="2017390" indent="902250" algn="l" defTabSz="1042149" rtl="0" eaLnBrk="0" fontAlgn="base" hangingPunct="0">
        <a:lnSpc>
          <a:spcPts val="2300"/>
        </a:lnSpc>
        <a:spcBef>
          <a:spcPts val="511"/>
        </a:spcBef>
        <a:spcAft>
          <a:spcPct val="0"/>
        </a:spcAft>
        <a:buFont typeface="Arial" pitchFamily="34" charset="0"/>
        <a:defRPr sz="1800">
          <a:solidFill>
            <a:srgbClr val="8D8C90"/>
          </a:solidFill>
          <a:latin typeface="+mn-lt"/>
        </a:defRPr>
      </a:lvl6pPr>
      <a:lvl7pPr marL="2601318" indent="902250" algn="l" defTabSz="1042149" rtl="0" eaLnBrk="0" fontAlgn="base" hangingPunct="0">
        <a:lnSpc>
          <a:spcPts val="2300"/>
        </a:lnSpc>
        <a:spcBef>
          <a:spcPts val="511"/>
        </a:spcBef>
        <a:spcAft>
          <a:spcPct val="0"/>
        </a:spcAft>
        <a:buFont typeface="Arial" pitchFamily="34" charset="0"/>
        <a:defRPr sz="1800">
          <a:solidFill>
            <a:srgbClr val="8D8C90"/>
          </a:solidFill>
          <a:latin typeface="+mn-lt"/>
        </a:defRPr>
      </a:lvl7pPr>
      <a:lvl8pPr marL="3185246" indent="902250" algn="l" defTabSz="1042149" rtl="0" eaLnBrk="0" fontAlgn="base" hangingPunct="0">
        <a:lnSpc>
          <a:spcPts val="2300"/>
        </a:lnSpc>
        <a:spcBef>
          <a:spcPts val="511"/>
        </a:spcBef>
        <a:spcAft>
          <a:spcPct val="0"/>
        </a:spcAft>
        <a:buFont typeface="Arial" pitchFamily="34" charset="0"/>
        <a:defRPr sz="1800">
          <a:solidFill>
            <a:srgbClr val="8D8C90"/>
          </a:solidFill>
          <a:latin typeface="+mn-lt"/>
        </a:defRPr>
      </a:lvl8pPr>
      <a:lvl9pPr marL="3769174" indent="902250" algn="l" defTabSz="1042149" rtl="0" eaLnBrk="0" fontAlgn="base" hangingPunct="0">
        <a:lnSpc>
          <a:spcPts val="2300"/>
        </a:lnSpc>
        <a:spcBef>
          <a:spcPts val="511"/>
        </a:spcBef>
        <a:spcAft>
          <a:spcPct val="0"/>
        </a:spcAft>
        <a:buFont typeface="Arial" pitchFamily="34" charset="0"/>
        <a:defRPr sz="1800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1167855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3928" algn="l" defTabSz="1167855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67855" algn="l" defTabSz="1167855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51784" algn="l" defTabSz="1167855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35711" algn="l" defTabSz="1167855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19641" algn="l" defTabSz="1167855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03568" algn="l" defTabSz="1167855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87495" algn="l" defTabSz="1167855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71424" algn="l" defTabSz="1167855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ctrTitle" idx="4294967295"/>
          </p:nvPr>
        </p:nvSpPr>
        <p:spPr>
          <a:xfrm>
            <a:off x="802005" y="2348896"/>
            <a:ext cx="9089390" cy="1620771"/>
          </a:xfrm>
        </p:spPr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6147" name="Rectangle 3"/>
          <p:cNvSpPr>
            <a:spLocks noGrp="1"/>
          </p:cNvSpPr>
          <p:nvPr>
            <p:ph type="subTitle" idx="4294967295"/>
          </p:nvPr>
        </p:nvSpPr>
        <p:spPr>
          <a:xfrm>
            <a:off x="1604010" y="4284717"/>
            <a:ext cx="7485380" cy="1932323"/>
          </a:xfrm>
        </p:spPr>
        <p:txBody>
          <a:bodyPr/>
          <a:lstStyle/>
          <a:p>
            <a:pPr indent="0" algn="ctr" eaLnBrk="1" hangingPunct="1"/>
            <a:endParaRPr lang="ru-RU" dirty="0" smtClean="0"/>
          </a:p>
        </p:txBody>
      </p:sp>
      <p:pic>
        <p:nvPicPr>
          <p:cNvPr id="6148" name="Picture 4" descr="А 4 серый без эмблемы през+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2" t="2754" r="1962" b="2754"/>
          <a:stretch>
            <a:fillRect/>
          </a:stretch>
        </p:blipFill>
        <p:spPr bwMode="auto">
          <a:xfrm>
            <a:off x="1" y="62395"/>
            <a:ext cx="10693400" cy="7498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FNS_logo_-0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55" t="27135" r="19809" b="27696"/>
          <a:stretch>
            <a:fillRect/>
          </a:stretch>
        </p:blipFill>
        <p:spPr bwMode="auto">
          <a:xfrm>
            <a:off x="768097" y="1376119"/>
            <a:ext cx="1555866" cy="1531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20354" y="4572721"/>
            <a:ext cx="10038915" cy="1705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4271" tIns="52136" rIns="104271" bIns="52136">
            <a:spAutoFit/>
          </a:bodyPr>
          <a:lstStyle>
            <a:lvl1pPr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Aft>
                <a:spcPct val="0"/>
              </a:spcAft>
            </a:pPr>
            <a:r>
              <a:rPr lang="ru-RU" sz="2600" b="1" dirty="0" smtClean="0">
                <a:solidFill>
                  <a:srgbClr val="002060"/>
                </a:solidFill>
              </a:rPr>
              <a:t>«Изменения налогового законодательства в части декларирования доходов физических лиц за 2020год. Типичные ошибки и нарушения при заполнении и представлении деклараций формы </a:t>
            </a:r>
            <a:r>
              <a:rPr lang="ru-RU" sz="2600" b="1" dirty="0">
                <a:solidFill>
                  <a:srgbClr val="002060"/>
                </a:solidFill>
              </a:rPr>
              <a:t>3-НДФЛ</a:t>
            </a:r>
            <a:r>
              <a:rPr lang="ru-RU" sz="2600" b="1" dirty="0" smtClean="0">
                <a:solidFill>
                  <a:srgbClr val="002060"/>
                </a:solidFill>
              </a:rPr>
              <a:t>.»</a:t>
            </a:r>
            <a:endParaRPr lang="ru-RU" sz="2600" b="1" dirty="0">
              <a:solidFill>
                <a:srgbClr val="002060"/>
              </a:solidFill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393286" y="1276417"/>
            <a:ext cx="7398742" cy="2321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4271" tIns="52136" rIns="104271" bIns="52136">
            <a:spAutoFit/>
          </a:bodyPr>
          <a:lstStyle>
            <a:lvl1pPr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716993" eaLnBrk="1" hangingPunct="1"/>
            <a:r>
              <a:rPr lang="ru-RU" sz="2400" dirty="0">
                <a:solidFill>
                  <a:srgbClr val="0070C0"/>
                </a:solidFill>
              </a:rPr>
              <a:t>Доклад </a:t>
            </a:r>
          </a:p>
          <a:p>
            <a:pPr defTabSz="716993" eaLnBrk="1" hangingPunct="1"/>
            <a:r>
              <a:rPr lang="ru-RU" sz="2400" dirty="0">
                <a:solidFill>
                  <a:srgbClr val="0070C0"/>
                </a:solidFill>
              </a:rPr>
              <a:t>начальника отдела налогообложения имущества и доходов физических лиц и администрирования страховых взносов Управления ФНС России по Новгородской области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0070C0"/>
                </a:solidFill>
              </a:rPr>
              <a:t>Степановой Натальи Викторовны</a:t>
            </a:r>
          </a:p>
        </p:txBody>
      </p:sp>
      <p:sp>
        <p:nvSpPr>
          <p:cNvPr id="8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10296345" y="7090324"/>
            <a:ext cx="397058" cy="453489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rgbClr val="FFFFFF"/>
                </a:solidFill>
                <a:latin typeface="Arial Black" panose="020B0A04020102020204" pitchFamily="34" charset="0"/>
              </a:rPr>
              <a:pPr/>
              <a:t>1</a:t>
            </a:fld>
            <a:endParaRPr lang="ru-RU" dirty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65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9728080" y="6765820"/>
            <a:ext cx="724718" cy="696626"/>
          </a:xfrm>
          <a:prstGeom prst="rect">
            <a:avLst/>
          </a:prstGeom>
        </p:spPr>
        <p:txBody>
          <a:bodyPr lIns="116824" tIns="58412" rIns="116824" bIns="58412"/>
          <a:lstStyle/>
          <a:p>
            <a:r>
              <a:rPr lang="ru-RU" dirty="0" smtClean="0">
                <a:solidFill>
                  <a:prstClr val="white"/>
                </a:solidFill>
              </a:rPr>
              <a:t>1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51631" y="1139680"/>
            <a:ext cx="9648203" cy="353929"/>
          </a:xfrm>
          <a:prstGeom prst="rect">
            <a:avLst/>
          </a:prstGeom>
        </p:spPr>
        <p:txBody>
          <a:bodyPr wrap="square" lIns="91426" tIns="45713" rIns="91426" bIns="45713">
            <a:spAutoFit/>
          </a:bodyPr>
          <a:lstStyle/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r>
              <a:rPr lang="ru-RU" sz="1700" b="1" i="1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72817" y="1758588"/>
            <a:ext cx="9647818" cy="353929"/>
          </a:xfrm>
          <a:prstGeom prst="rect">
            <a:avLst/>
          </a:prstGeom>
        </p:spPr>
        <p:txBody>
          <a:bodyPr wrap="square" lIns="91426" tIns="45713" rIns="91426" bIns="45713">
            <a:spAutoFit/>
          </a:bodyPr>
          <a:lstStyle/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r>
              <a:rPr lang="ru-RU" sz="1700" b="1" i="1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8348" y="252239"/>
            <a:ext cx="10008912" cy="400095"/>
          </a:xfrm>
          <a:prstGeom prst="rect">
            <a:avLst/>
          </a:prstGeom>
          <a:noFill/>
        </p:spPr>
        <p:txBody>
          <a:bodyPr wrap="square" lIns="91426" tIns="45713" rIns="91426" bIns="45713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1F497D">
                    <a:lumMod val="75000"/>
                  </a:srgbClr>
                </a:solidFill>
              </a:rPr>
              <a:t>Основные изменения по НДФЛ в </a:t>
            </a:r>
            <a:r>
              <a:rPr lang="ru-RU" b="1" dirty="0">
                <a:solidFill>
                  <a:srgbClr val="1F497D">
                    <a:lumMod val="75000"/>
                  </a:srgbClr>
                </a:solidFill>
              </a:rPr>
              <a:t>части налогообложения </a:t>
            </a:r>
            <a:r>
              <a:rPr lang="ru-RU" b="1" dirty="0" smtClean="0">
                <a:solidFill>
                  <a:srgbClr val="1F497D">
                    <a:lumMod val="75000"/>
                  </a:srgbClr>
                </a:solidFill>
              </a:rPr>
              <a:t>физических лиц</a:t>
            </a:r>
            <a:endParaRPr lang="ru-RU" b="1" dirty="0">
              <a:solidFill>
                <a:srgbClr val="1F497D">
                  <a:lumMod val="75000"/>
                </a:srgbClr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311989"/>
              </p:ext>
            </p:extLst>
          </p:nvPr>
        </p:nvGraphicFramePr>
        <p:xfrm>
          <a:off x="782893" y="652334"/>
          <a:ext cx="9210386" cy="6278087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784898"/>
                <a:gridCol w="7425488"/>
              </a:tblGrid>
              <a:tr h="604320">
                <a:tc>
                  <a:txBody>
                    <a:bodyPr/>
                    <a:lstStyle/>
                    <a:p>
                      <a:pPr marL="0" marR="0" lvl="0" indent="0" algn="l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ст.220 и ст.217.1 НК РФ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случае продажи единственного жилья на него распространяется минимальный трехлетний срок для владения</a:t>
                      </a:r>
                      <a:r>
                        <a:rPr lang="ru-RU" sz="1400" b="0" i="0" u="none" strike="noStrike" baseline="0" dirty="0" smtClean="0">
                          <a:latin typeface="+mn-lt"/>
                        </a:rPr>
                        <a:t>(Федеральный закон от 26.07.19 № 210-ФЗ)</a:t>
                      </a:r>
                    </a:p>
                  </a:txBody>
                  <a:tcPr marL="108001" marR="0"/>
                </a:tc>
              </a:tr>
              <a:tr h="1066962">
                <a:tc>
                  <a:txBody>
                    <a:bodyPr/>
                    <a:lstStyle/>
                    <a:p>
                      <a:pPr marL="0" marR="0" lvl="0" indent="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ст. 220 НК РФ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just" defTabSz="8160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 продаже полученной в дар или по наследству недвижимости налогоплательщик вправе уменьшить полученные доходы от продажи такого имущества на величину документально подтвержденных расходов в виде сумм, с которых был исчислен и уплачен НДФЛ при получении такого имущества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(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Федеральный закон от 29.09.19 № 325-ФЗ)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/>
                </a:tc>
              </a:tr>
              <a:tr h="1066962">
                <a:tc>
                  <a:txBody>
                    <a:bodyPr/>
                    <a:lstStyle/>
                    <a:p>
                      <a:pPr marL="0" marR="0" lvl="0" indent="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ст. 88 и ст.214.10 НК РФ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 неисполнении налогоплательщиком обязанности по представлению декларации в установленный срок с продажи недвижимого имущества или в результате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дарения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налоговые органы сами исчисляют сумму налога на основании имеющихся у них данных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1500" dirty="0" smtClean="0">
                          <a:effectLst/>
                          <a:latin typeface="+mn-lt"/>
                          <a:ea typeface="Times New Roman"/>
                        </a:rPr>
                        <a:t>(Федеральный</a:t>
                      </a:r>
                      <a:r>
                        <a:rPr lang="ru-RU" sz="1500" baseline="0" dirty="0" smtClean="0">
                          <a:effectLst/>
                          <a:latin typeface="+mn-lt"/>
                          <a:ea typeface="Times New Roman"/>
                        </a:rPr>
                        <a:t> закон от 29.09.19 № 325-ФЗ)</a:t>
                      </a:r>
                      <a:endParaRPr lang="ru-RU" sz="15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</a:tr>
              <a:tr h="1101382">
                <a:tc>
                  <a:txBody>
                    <a:bodyPr/>
                    <a:lstStyle/>
                    <a:p>
                      <a:pPr marL="0" marR="0" lvl="0" indent="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ст. 220 НК РФ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 продаже недвижимости, оплаченной в том числе средствами материнского капитала, можно получить имущественный вычет в сумме фактически произведенных и документально подтвержденных расходов (</a:t>
                      </a:r>
                      <a:r>
                        <a:rPr lang="ru-RU" sz="15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Федеральный закон от 29.09.19 № 325-ФЗ)</a:t>
                      </a:r>
                      <a:endParaRPr lang="ru-RU" sz="15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</a:tr>
              <a:tr h="843244">
                <a:tc>
                  <a:txBody>
                    <a:bodyPr/>
                    <a:lstStyle/>
                    <a:p>
                      <a:pPr marL="0" marR="0" lvl="0" indent="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ст. 220 НК РФ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Вычет на проценты по кредитам и займам, полученным в рамках помощи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ипотечникам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оказавшимся в сложной финансовой ситуации, в целях рефинансирования кредитов на новое жилье.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Федеральный закон от 29.09.19 № 325-ФЗ)</a:t>
                      </a:r>
                      <a:endParaRPr lang="ru-RU" sz="14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</a:tr>
              <a:tr h="609223">
                <a:tc>
                  <a:txBody>
                    <a:bodyPr/>
                    <a:lstStyle/>
                    <a:p>
                      <a:pPr marL="0" marR="0" lvl="0" indent="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ст.214.2 НК РФ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just" defTabSz="8160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Налогообложение доходов в виде процентов по вкладам (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Федеральный закон от 01.04.2020 N 102-ФЗ) 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/>
                </a:tc>
              </a:tr>
              <a:tr h="985994">
                <a:tc>
                  <a:txBody>
                    <a:bodyPr/>
                    <a:lstStyle/>
                    <a:p>
                      <a:pPr marL="0" marR="0" lvl="0" indent="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ст.217.1 НК РФ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just" defTabSz="8160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 продаже недвижимости, приобретенной по договору о долевом участии минимальный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предельный срок владения исчисляется с даты полной оплаты стоимости такого жилого помещения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5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Федеральный закон от 23.11.2020 № 374-ФЗ)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68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9728080" y="6765820"/>
            <a:ext cx="724718" cy="696626"/>
          </a:xfrm>
          <a:prstGeom prst="rect">
            <a:avLst/>
          </a:prstGeom>
        </p:spPr>
        <p:txBody>
          <a:bodyPr lIns="116824" tIns="58412" rIns="116824" bIns="58412"/>
          <a:lstStyle/>
          <a:p>
            <a:r>
              <a:rPr lang="ru-RU" dirty="0" smtClean="0">
                <a:solidFill>
                  <a:prstClr val="white"/>
                </a:solidFill>
              </a:rPr>
              <a:t>2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8348" y="252239"/>
            <a:ext cx="10008912" cy="369318"/>
          </a:xfrm>
          <a:prstGeom prst="rect">
            <a:avLst/>
          </a:prstGeom>
          <a:noFill/>
        </p:spPr>
        <p:txBody>
          <a:bodyPr wrap="square" lIns="91426" tIns="45713" rIns="91426" bIns="45713" rtlCol="0">
            <a:spAutoFit/>
          </a:bodyPr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r>
              <a:rPr lang="ru-RU" sz="1800" b="1" dirty="0"/>
              <a:t>Основные ошибки и нарушения, выявленные в ходе </a:t>
            </a:r>
            <a:r>
              <a:rPr lang="ru-RU" sz="1800" b="1" dirty="0" smtClean="0"/>
              <a:t>КНП  деклараций </a:t>
            </a:r>
            <a:r>
              <a:rPr lang="ru-RU" sz="1800" b="1" dirty="0"/>
              <a:t>формы 3-НДФЛ</a:t>
            </a:r>
            <a:endParaRPr lang="ru-RU" sz="18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51631" y="1139680"/>
            <a:ext cx="9648203" cy="353929"/>
          </a:xfrm>
          <a:prstGeom prst="rect">
            <a:avLst/>
          </a:prstGeom>
        </p:spPr>
        <p:txBody>
          <a:bodyPr wrap="square" lIns="91426" tIns="45713" rIns="91426" bIns="45713">
            <a:spAutoFit/>
          </a:bodyPr>
          <a:lstStyle/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r>
              <a:rPr lang="ru-RU" sz="1700" b="1" i="1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72817" y="1758588"/>
            <a:ext cx="9647818" cy="353929"/>
          </a:xfrm>
          <a:prstGeom prst="rect">
            <a:avLst/>
          </a:prstGeom>
        </p:spPr>
        <p:txBody>
          <a:bodyPr wrap="square" lIns="91426" tIns="45713" rIns="91426" bIns="45713">
            <a:spAutoFit/>
          </a:bodyPr>
          <a:lstStyle/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r>
              <a:rPr lang="ru-RU" sz="1700" b="1" i="1" dirty="0">
                <a:solidFill>
                  <a:prstClr val="black"/>
                </a:solidFill>
              </a:rPr>
              <a:t> 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791963"/>
              </p:ext>
            </p:extLst>
          </p:nvPr>
        </p:nvGraphicFramePr>
        <p:xfrm>
          <a:off x="672817" y="621557"/>
          <a:ext cx="9210386" cy="6687465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784898"/>
                <a:gridCol w="7425488"/>
              </a:tblGrid>
              <a:tr h="1718913">
                <a:tc>
                  <a:txBody>
                    <a:bodyPr/>
                    <a:lstStyle/>
                    <a:p>
                      <a:pPr marL="0" marR="0" lvl="0" indent="0" algn="l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Общие вопросы по заполнению и представлению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налоговой декларации с неверно заполненным полем "Номер корректировки" , «Код</a:t>
                      </a:r>
                      <a:r>
                        <a:rPr lang="ru-RU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 ОКТМО</a:t>
                      </a: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</a:p>
                    <a:p>
                      <a:pPr marL="171450" marR="0" lvl="0" indent="-17145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налоговой декларации с целью получения налоговых вычетов без приложения документов, подтверждающих право на получение таких вычетов</a:t>
                      </a:r>
                    </a:p>
                    <a:p>
                      <a:pPr marL="171450" marR="0" lvl="0" indent="-17145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налоговой декларации в налоговый орган не по месту учета налогоплательщика</a:t>
                      </a:r>
                    </a:p>
                    <a:p>
                      <a:pPr marL="171450" marR="0" lvl="0" indent="-17145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Несвоевременное представление налогоплательщиком налоговой декларации в налоговый орган в случае получения доходов, обязанных к декларированию (доходов от реализации имущества, сдачи имущества в аренду и др.) или не отражение этих доходов в налоговой декларации</a:t>
                      </a:r>
                      <a:endParaRPr lang="ru-RU" sz="1300" b="0" i="0" u="none" strike="noStrike" baseline="0" dirty="0" smtClean="0">
                        <a:latin typeface="+mn-lt"/>
                      </a:endParaRPr>
                    </a:p>
                  </a:txBody>
                  <a:tcPr marL="108001" marR="0"/>
                </a:tc>
              </a:tr>
              <a:tr h="1656184">
                <a:tc>
                  <a:txBody>
                    <a:bodyPr/>
                    <a:lstStyle/>
                    <a:p>
                      <a:pPr marL="0" marR="0" lvl="0" indent="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налоговой декларации с   </a:t>
                      </a:r>
                    </a:p>
                    <a:p>
                      <a:pPr marL="0" marR="0" lvl="0" indent="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заявленными СОЦИАЛЬНЫМИ НАЛОГОВЫМИ ВЫЧЕТАМИ 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налоговой декларации с заявлением налоговых вычетов за те годы, в которых отсутствует право на их получение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налоговой декларации с заявлением налоговых вычетов в общей сумме, превышающей максимально допустимый размер</a:t>
                      </a:r>
                    </a:p>
                    <a:p>
                      <a:pPr marL="285750" marR="0" lvl="0" indent="-28575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налоговой декларации с заявлением налогового вычета по расходам на обучение своих детей (подопечных) или брата (сестры) по заочной, вечерней форме обучения</a:t>
                      </a:r>
                    </a:p>
                    <a:p>
                      <a:pPr marL="285750" marR="0" lvl="0" indent="-28575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налоговой декларации с неверно отраженной суммой налогового вычета по расходам на лечение и дорогостоящее лечение</a:t>
                      </a:r>
                      <a:endParaRPr kumimoji="0" lang="ru-RU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/>
                </a:tc>
              </a:tr>
              <a:tr h="3292152">
                <a:tc>
                  <a:txBody>
                    <a:bodyPr/>
                    <a:lstStyle/>
                    <a:p>
                      <a:pPr marL="0" marR="0" lvl="0" indent="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налоговой декларации с заявленным ИМУЩЕСТВЕННЫМ НАЛОГОВЫМ ВЫЧЕТОМ по расходам на приобретение жилья и по расходам на уплату процентов </a:t>
                      </a:r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налоговой декларации с заявлением налоговых вычетов за те годы, в которых отсутствует право на их получение</a:t>
                      </a:r>
                    </a:p>
                    <a:p>
                      <a:pPr marL="171450" marR="0" lvl="0" indent="-17145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налоговой декларации с повторно заявленным налоговым вычетом</a:t>
                      </a:r>
                    </a:p>
                    <a:p>
                      <a:pPr marL="171450" marR="0" lvl="0" indent="-17145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налоговой декларации с неверно отраженным остатком налогового вычета, перешедшим с предыдущих налоговых периодов</a:t>
                      </a:r>
                    </a:p>
                    <a:p>
                      <a:pPr marL="171450" marR="0" lvl="0" indent="-17145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налоговой декларации с заявлением налоговых вычетов в общей сумме, превышающей максимально допустимый размер 2 </a:t>
                      </a: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млн.руб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171450" marR="0" lvl="0" indent="-17145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налоговой декларации с заявлением налогового вычета, включающего расходы по приобретению жилья у взаимозависимых лиц</a:t>
                      </a:r>
                    </a:p>
                    <a:p>
                      <a:pPr marL="171450" marR="0" lvl="0" indent="-17145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налоговой декларации с включением в сумму налогового вычета средств материнского (семейного) капитала, или средств оплаченных за счет средств работодателей или иных лиц, а за счет средств бюджетов бюджетной системы Российской Федерации</a:t>
                      </a:r>
                    </a:p>
                    <a:p>
                      <a:pPr marL="171450" marR="0" lvl="0" indent="-17145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уточненной налоговой декларации с целью отказаться от полученного ранее имущественного налогового вычета</a:t>
                      </a:r>
                    </a:p>
                    <a:p>
                      <a:pPr marL="171450" marR="0" lvl="0" indent="-17145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налоговой декларации с заявлением налогового вычета по расходам на уплату процентов в отношении нескольких приобретенных объектов</a:t>
                      </a:r>
                      <a:endParaRPr lang="ru-RU" sz="13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665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74557" y="1404901"/>
            <a:ext cx="7632044" cy="3670947"/>
          </a:xfrm>
          <a:prstGeom prst="rect">
            <a:avLst/>
          </a:prstGeom>
        </p:spPr>
        <p:txBody>
          <a:bodyPr wrap="none" lIns="104290" tIns="52145" rIns="104290" bIns="52145" anchor="ctr"/>
          <a:lstStyle/>
          <a:p>
            <a:pPr algn="ctr" defTabSz="1042900">
              <a:spcBef>
                <a:spcPct val="0"/>
              </a:spcBef>
              <a:defRPr/>
            </a:pPr>
            <a:endParaRPr lang="ru-RU" sz="4100" b="1" dirty="0" smtClean="0">
              <a:solidFill>
                <a:srgbClr val="005AA9"/>
              </a:solidFill>
              <a:latin typeface="Batang" pitchFamily="18" charset="-127"/>
              <a:ea typeface="Batang" pitchFamily="18" charset="-127"/>
            </a:endParaRPr>
          </a:p>
          <a:p>
            <a:pPr algn="ctr" defTabSz="1042900">
              <a:spcBef>
                <a:spcPct val="0"/>
              </a:spcBef>
              <a:defRPr/>
            </a:pPr>
            <a:r>
              <a:rPr lang="ru-RU" sz="4100" b="1" dirty="0" smtClean="0">
                <a:solidFill>
                  <a:srgbClr val="005AA9"/>
                </a:solidFill>
                <a:latin typeface="Batang" pitchFamily="18" charset="-127"/>
                <a:ea typeface="Batang" pitchFamily="18" charset="-127"/>
              </a:rPr>
              <a:t>Спасибо </a:t>
            </a:r>
            <a:r>
              <a:rPr lang="ru-RU" sz="4100" b="1" dirty="0">
                <a:solidFill>
                  <a:srgbClr val="005AA9"/>
                </a:solidFill>
                <a:latin typeface="Batang" pitchFamily="18" charset="-127"/>
                <a:ea typeface="Batang" pitchFamily="18" charset="-127"/>
              </a:rPr>
              <a:t>за внимание!</a:t>
            </a:r>
          </a:p>
        </p:txBody>
      </p:sp>
      <p:sp>
        <p:nvSpPr>
          <p:cNvPr id="13315" name="Номер слайда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042490" fontAlgn="base">
              <a:lnSpc>
                <a:spcPts val="2396"/>
              </a:lnSpc>
              <a:spcBef>
                <a:spcPct val="0"/>
              </a:spcBef>
              <a:spcAft>
                <a:spcPct val="0"/>
              </a:spcAft>
            </a:pPr>
            <a:fld id="{824E3808-F9EA-435A-8741-062FD259ED56}" type="slidenum">
              <a:rPr lang="ru-RU" altLang="ru-RU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pPr defTabSz="1042490" fontAlgn="base">
                <a:lnSpc>
                  <a:spcPts val="2396"/>
                </a:lnSpc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 altLang="ru-RU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221769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1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2_Ppt0000009">
  <a:themeElements>
    <a:clrScheme name="2_Ppt0000009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2_Ppt0000009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Ppt0000009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64942</TotalTime>
  <Words>666</Words>
  <Application>Microsoft Office PowerPoint</Application>
  <PresentationFormat>Произвольный</PresentationFormat>
  <Paragraphs>53</Paragraphs>
  <Slides>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1_Present_FNS2012_A4</vt:lpstr>
      <vt:lpstr>Present_FNS2012_A4</vt:lpstr>
      <vt:lpstr>2_Ppt0000009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Kraftway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GEG</dc:creator>
  <cp:lastModifiedBy>Степанова Наталья Викторовна</cp:lastModifiedBy>
  <cp:revision>1757</cp:revision>
  <cp:lastPrinted>2020-10-15T11:09:17Z</cp:lastPrinted>
  <dcterms:created xsi:type="dcterms:W3CDTF">2013-04-18T07:19:29Z</dcterms:created>
  <dcterms:modified xsi:type="dcterms:W3CDTF">2021-02-24T06:12:02Z</dcterms:modified>
</cp:coreProperties>
</file>